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6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8" r:id="rId14"/>
    <p:sldId id="279" r:id="rId15"/>
    <p:sldId id="269" r:id="rId16"/>
    <p:sldId id="270" r:id="rId17"/>
    <p:sldId id="28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CD27A8-318D-4563-A0DA-95E6B14FA3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0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84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Визуальная диагностика питания растений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1важное\новинки\экологическая агрохимия\недостаток эле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3"/>
          <a:stretch/>
        </p:blipFill>
        <p:spPr bwMode="auto">
          <a:xfrm>
            <a:off x="755576" y="873095"/>
            <a:ext cx="7844778" cy="59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223963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Повреждённые верхние листья растения отражают недостаток кальция</a:t>
            </a:r>
          </a:p>
        </p:txBody>
      </p:sp>
      <p:pic>
        <p:nvPicPr>
          <p:cNvPr id="11271" name="Picture 7" descr="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00213"/>
            <a:ext cx="4536503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3" descr="nedostatok_kalciya_sv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781300"/>
            <a:ext cx="2881313" cy="2952750"/>
          </a:xfrm>
        </p:spPr>
      </p:pic>
    </p:spTree>
    <p:extLst>
      <p:ext uri="{BB962C8B-B14F-4D97-AF65-F5344CB8AC3E}">
        <p14:creationId xmlns:p14="http://schemas.microsoft.com/office/powerpoint/2010/main" val="29116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223962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Пожелтевшие верхние листья капусты и свёклы указывают на недостаток серы</a:t>
            </a:r>
          </a:p>
        </p:txBody>
      </p:sp>
      <p:pic>
        <p:nvPicPr>
          <p:cNvPr id="14340" name="Picture 4" descr="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887787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nedostatok_seri_s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2879725" cy="4321175"/>
          </a:xfrm>
        </p:spPr>
      </p:pic>
    </p:spTree>
    <p:extLst>
      <p:ext uri="{BB962C8B-B14F-4D97-AF65-F5344CB8AC3E}">
        <p14:creationId xmlns:p14="http://schemas.microsoft.com/office/powerpoint/2010/main" val="59512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492250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Хлороз на верхних листьях – признак недостатка железа</a:t>
            </a:r>
          </a:p>
        </p:txBody>
      </p:sp>
      <p:pic>
        <p:nvPicPr>
          <p:cNvPr id="16388" name="Picture 4" descr="F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36004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0" descr="nedostatok_jeleza_sv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700213"/>
            <a:ext cx="1584325" cy="1584325"/>
          </a:xfrm>
        </p:spPr>
      </p:pic>
      <p:pic>
        <p:nvPicPr>
          <p:cNvPr id="16395" name="Picture 11" descr="180px-Deficiency-F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357563"/>
            <a:ext cx="2952750" cy="2879725"/>
          </a:xfrm>
        </p:spPr>
      </p:pic>
    </p:spTree>
    <p:extLst>
      <p:ext uri="{BB962C8B-B14F-4D97-AF65-F5344CB8AC3E}">
        <p14:creationId xmlns:p14="http://schemas.microsoft.com/office/powerpoint/2010/main" val="94512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C:\Users\Asus\Desktop\Новая папка\диаг пит раст лоб ол юр\a97c0ef7e3204d8d87f48fb627ccc5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20688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64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Недостаток железа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orum.vinograd.info/images/wiki/priznaki_nedostatka/priznaki_nedostatka-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8760"/>
            <a:ext cx="43366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 descr="https://forum.vinograd.info/images/wiki/priznaki_nedostatka/priznaki_nedostatka-9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268760"/>
            <a:ext cx="43298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02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Мелкие скрученные листья табака и свёклы – признак недостатка бора</a:t>
            </a:r>
          </a:p>
        </p:txBody>
      </p:sp>
      <p:pic>
        <p:nvPicPr>
          <p:cNvPr id="18436" name="Picture 4" descr="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40322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nedostatok_bora_sv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349500"/>
            <a:ext cx="3527425" cy="3600450"/>
          </a:xfrm>
        </p:spPr>
      </p:pic>
    </p:spTree>
    <p:extLst>
      <p:ext uri="{BB962C8B-B14F-4D97-AF65-F5344CB8AC3E}">
        <p14:creationId xmlns:p14="http://schemas.microsoft.com/office/powerpoint/2010/main" val="34241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08063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Точечный хлороз листьев – признак недостатка марганца</a:t>
            </a:r>
          </a:p>
        </p:txBody>
      </p:sp>
      <p:pic>
        <p:nvPicPr>
          <p:cNvPr id="20484" name="Picture 4" descr="M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4535487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 descr="nedostatok_marganca_s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00213"/>
            <a:ext cx="3311525" cy="4608512"/>
          </a:xfrm>
        </p:spPr>
      </p:pic>
    </p:spTree>
    <p:extLst>
      <p:ext uri="{BB962C8B-B14F-4D97-AF65-F5344CB8AC3E}">
        <p14:creationId xmlns:p14="http://schemas.microsoft.com/office/powerpoint/2010/main" val="185133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Users\Asus\Desktop\Новая папка\диаг пит раст лоб ол юр\195b505083ac26c7c3d408adfb929c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548680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42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492250"/>
          </a:xfrm>
        </p:spPr>
        <p:txBody>
          <a:bodyPr/>
          <a:lstStyle/>
          <a:p>
            <a:r>
              <a:rPr lang="ru-RU" sz="3600">
                <a:solidFill>
                  <a:srgbClr val="000099"/>
                </a:solidFill>
              </a:rPr>
              <a:t>Исчезновение тургора в листьях томата указывают на недостаток меди</a:t>
            </a:r>
          </a:p>
        </p:txBody>
      </p:sp>
      <p:pic>
        <p:nvPicPr>
          <p:cNvPr id="22532" name="Picture 4" descr="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73238"/>
            <a:ext cx="4608513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78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Укороченные побеги с мелкими листьями говорят о недостатке цинка</a:t>
            </a:r>
          </a:p>
        </p:txBody>
      </p:sp>
      <p:pic>
        <p:nvPicPr>
          <p:cNvPr id="24580" name="Picture 4" descr="Z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4032250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9" descr="nedostatok_cinka_sv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628775"/>
            <a:ext cx="3024188" cy="2376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nedostatok_cinka_sv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149725"/>
            <a:ext cx="3024187" cy="23034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1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важное\новинки\экологическая агрохимия\недос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5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Бледно-зелёные листья огурца с краевым некрозом – признак недостатка молибдена</a:t>
            </a:r>
          </a:p>
        </p:txBody>
      </p:sp>
      <p:pic>
        <p:nvPicPr>
          <p:cNvPr id="26628" name="Picture 4" descr="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1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57594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4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Недостаток бора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 descr="Бор - Симптомы недостатка бор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72816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8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важное\новинки\экологическая агрохимия\недо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6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Недостаток азота в фазу кущения пшеницы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Asus\Desktop\Новая папка\диаг пит раст лоб ол юр\priznaki_nedostatka-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-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76152" y="1772816"/>
            <a:ext cx="67522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48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Недостаток азота в фазу колошения пшеницы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forum.vinograd.info/images/wiki/priznaki_nedostatka/priznaki_nedostatka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5" y="1628800"/>
            <a:ext cx="633338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88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Пожелтевшие нижние листья табака и яблони – признак недостатка азота</a:t>
            </a:r>
          </a:p>
        </p:txBody>
      </p:sp>
      <p:pic>
        <p:nvPicPr>
          <p:cNvPr id="3076" name="Picture 4" descr="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4319588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1" descr="nedostatok_azota_sv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557338"/>
            <a:ext cx="2663825" cy="2303462"/>
          </a:xfrm>
        </p:spPr>
      </p:pic>
      <p:pic>
        <p:nvPicPr>
          <p:cNvPr id="3084" name="Picture 12" descr="image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brightnessContrast bright="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005263"/>
            <a:ext cx="2592387" cy="2447925"/>
          </a:xfrm>
        </p:spPr>
      </p:pic>
    </p:spTree>
    <p:extLst>
      <p:ext uri="{BB962C8B-B14F-4D97-AF65-F5344CB8AC3E}">
        <p14:creationId xmlns:p14="http://schemas.microsoft.com/office/powerpoint/2010/main" val="38348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Признаки недостатка фосфора на листьях томата и свёклы</a:t>
            </a:r>
          </a:p>
        </p:txBody>
      </p:sp>
      <p:pic>
        <p:nvPicPr>
          <p:cNvPr id="5126" name="Picture 6" descr="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176713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nedostatok_fosfora_sv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205038"/>
            <a:ext cx="4248150" cy="3529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9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Пожелтение и отмирание кончиков листьев – признак недостатка калия</a:t>
            </a:r>
          </a:p>
        </p:txBody>
      </p:sp>
      <p:pic>
        <p:nvPicPr>
          <p:cNvPr id="41991" name="Picture 7" descr="кал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70100"/>
            <a:ext cx="4176713" cy="428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2" name="Picture 8" descr="180px-Deficiency-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060575"/>
            <a:ext cx="2951163" cy="4321175"/>
          </a:xfrm>
          <a:ln/>
        </p:spPr>
      </p:pic>
    </p:spTree>
    <p:extLst>
      <p:ext uri="{BB962C8B-B14F-4D97-AF65-F5344CB8AC3E}">
        <p14:creationId xmlns:p14="http://schemas.microsoft.com/office/powerpoint/2010/main" val="212491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Хлороз на краях листьев –</a:t>
            </a:r>
            <a:br>
              <a:rPr lang="ru-RU" sz="3600">
                <a:solidFill>
                  <a:srgbClr val="000099"/>
                </a:solidFill>
              </a:rPr>
            </a:br>
            <a:r>
              <a:rPr lang="ru-RU" sz="3600">
                <a:solidFill>
                  <a:srgbClr val="000099"/>
                </a:solidFill>
              </a:rPr>
              <a:t>признак недостатка магния</a:t>
            </a:r>
          </a:p>
        </p:txBody>
      </p:sp>
      <p:pic>
        <p:nvPicPr>
          <p:cNvPr id="9220" name="Picture 4" descr="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73238"/>
            <a:ext cx="4968875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80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124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Визуальная диагностика питания растений</vt:lpstr>
      <vt:lpstr>Презентация PowerPoint</vt:lpstr>
      <vt:lpstr>Презентация PowerPoint</vt:lpstr>
      <vt:lpstr>Недостаток азота в фазу кущения пшеницы</vt:lpstr>
      <vt:lpstr>Недостаток азота в фазу колошения пшеницы</vt:lpstr>
      <vt:lpstr>Пожелтевшие нижние листья табака и яблони – признак недостатка азота</vt:lpstr>
      <vt:lpstr>Признаки недостатка фосфора на листьях томата и свёклы</vt:lpstr>
      <vt:lpstr>Пожелтение и отмирание кончиков листьев – признак недостатка калия</vt:lpstr>
      <vt:lpstr>Хлороз на краях листьев – признак недостатка магния</vt:lpstr>
      <vt:lpstr>Повреждённые верхние листья растения отражают недостаток кальция</vt:lpstr>
      <vt:lpstr>Пожелтевшие верхние листья капусты и свёклы указывают на недостаток серы</vt:lpstr>
      <vt:lpstr>Хлороз на верхних листьях – признак недостатка железа</vt:lpstr>
      <vt:lpstr>.</vt:lpstr>
      <vt:lpstr>Недостаток железа</vt:lpstr>
      <vt:lpstr>Мелкие скрученные листья табака и свёклы – признак недостатка бора</vt:lpstr>
      <vt:lpstr>Точечный хлороз листьев – признак недостатка марганца</vt:lpstr>
      <vt:lpstr>.</vt:lpstr>
      <vt:lpstr>Исчезновение тургора в листьях томата указывают на недостаток меди</vt:lpstr>
      <vt:lpstr>Укороченные побеги с мелкими листьями говорят о недостатке цинка</vt:lpstr>
      <vt:lpstr>Бледно-зелёные листья огурца с краевым некрозом – признак недостатка молибдена</vt:lpstr>
      <vt:lpstr>Недостаток бора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Визуальная диагностика питания растений</dc:title>
  <dc:creator>Ольга</dc:creator>
  <cp:lastModifiedBy>Ольга</cp:lastModifiedBy>
  <cp:revision>8</cp:revision>
  <dcterms:created xsi:type="dcterms:W3CDTF">2020-09-30T21:12:15Z</dcterms:created>
  <dcterms:modified xsi:type="dcterms:W3CDTF">2021-02-19T12:49:13Z</dcterms:modified>
</cp:coreProperties>
</file>